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96" r:id="rId2"/>
    <p:sldId id="920" r:id="rId3"/>
    <p:sldId id="1045" r:id="rId4"/>
    <p:sldId id="921" r:id="rId5"/>
    <p:sldId id="1017" r:id="rId6"/>
    <p:sldId id="1018" r:id="rId7"/>
    <p:sldId id="1019" r:id="rId8"/>
    <p:sldId id="1020" r:id="rId9"/>
    <p:sldId id="1021" r:id="rId10"/>
    <p:sldId id="1022" r:id="rId11"/>
    <p:sldId id="1023" r:id="rId12"/>
    <p:sldId id="1024" r:id="rId13"/>
    <p:sldId id="1046" r:id="rId14"/>
    <p:sldId id="1026" r:id="rId15"/>
    <p:sldId id="1028" r:id="rId16"/>
    <p:sldId id="1025" r:id="rId17"/>
    <p:sldId id="1027" r:id="rId18"/>
    <p:sldId id="1029" r:id="rId19"/>
    <p:sldId id="1030" r:id="rId20"/>
    <p:sldId id="1031" r:id="rId21"/>
    <p:sldId id="1032" r:id="rId22"/>
    <p:sldId id="1033" r:id="rId23"/>
    <p:sldId id="1034" r:id="rId24"/>
    <p:sldId id="1035" r:id="rId25"/>
    <p:sldId id="1036" r:id="rId26"/>
    <p:sldId id="1037" r:id="rId27"/>
    <p:sldId id="1038" r:id="rId28"/>
    <p:sldId id="1039" r:id="rId29"/>
    <p:sldId id="1047" r:id="rId30"/>
    <p:sldId id="1040" r:id="rId31"/>
    <p:sldId id="1041" r:id="rId32"/>
    <p:sldId id="1042" r:id="rId33"/>
    <p:sldId id="1043" r:id="rId34"/>
    <p:sldId id="1044" r:id="rId35"/>
    <p:sldId id="1048" r:id="rId36"/>
    <p:sldId id="1049" r:id="rId37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F0"/>
    <a:srgbClr val="0070C0"/>
    <a:srgbClr val="DFF1F2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5" autoAdjust="0"/>
    <p:restoredTop sz="84491" autoAdjust="0"/>
  </p:normalViewPr>
  <p:slideViewPr>
    <p:cSldViewPr snapToGrid="0">
      <p:cViewPr varScale="1">
        <p:scale>
          <a:sx n="88" d="100"/>
          <a:sy n="88" d="100"/>
        </p:scale>
        <p:origin x="174" y="54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80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824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998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45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735D9E8-E0F0-4EB1-AAE4-5CD6C32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  <a:pPr>
                <a:defRPr/>
              </a:pPr>
              <a:t>2023/8/15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C352B22-210C-45B4-BB61-C774480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2CBF046-B4F4-444E-97E1-60C7ED35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3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B86F320-4194-21B6-7B81-0A8C6E37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" y="-208492"/>
            <a:ext cx="12192000" cy="2877397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数据挖掘</a:t>
            </a:r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贝叶斯分类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3A197C-DA29-EAF1-8735-146044825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" y="99668"/>
            <a:ext cx="2258399" cy="51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BBED42-34AA-1D43-ABE1-56A8D7DC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36" y="655507"/>
            <a:ext cx="8744014" cy="46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695C63-71A7-D342-9D74-6282D5F9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78" y="557875"/>
            <a:ext cx="9325043" cy="44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711BE8-CB3B-4ACF-EB3D-B09BB2D0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72" y="473847"/>
            <a:ext cx="9425056" cy="59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0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2">
            <a:extLst>
              <a:ext uri="{FF2B5EF4-FFF2-40B4-BE49-F238E27FC236}">
                <a16:creationId xmlns:a16="http://schemas.microsoft.com/office/drawing/2014/main" id="{E2ABD1E4-9820-DDF2-41CC-0C9B73DB646E}"/>
              </a:ext>
            </a:extLst>
          </p:cNvPr>
          <p:cNvSpPr/>
          <p:nvPr/>
        </p:nvSpPr>
        <p:spPr>
          <a:xfrm>
            <a:off x="2606958" y="2698887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35201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贝叶斯决策论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1146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朴素贝叶斯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文本分类</a:t>
            </a:r>
          </a:p>
        </p:txBody>
      </p:sp>
    </p:spTree>
    <p:extLst>
      <p:ext uri="{BB962C8B-B14F-4D97-AF65-F5344CB8AC3E}">
        <p14:creationId xmlns:p14="http://schemas.microsoft.com/office/powerpoint/2010/main" val="3940087472"/>
      </p:ext>
    </p:extLst>
  </p:cSld>
  <p:clrMapOvr>
    <a:masterClrMapping/>
  </p:clrMapOvr>
  <p:transition advTm="800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09B3AD-DF90-06BB-E305-BA1779D8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276473"/>
            <a:ext cx="9951281" cy="60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77F2DA-999E-8738-A5EA-DBE14711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01" y="664029"/>
            <a:ext cx="10139641" cy="42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358E5C-9E9C-586D-C286-434B61D1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0" y="764362"/>
            <a:ext cx="10182299" cy="53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077CFD-4001-B317-AAC6-DBBAA5F0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13" y="540525"/>
            <a:ext cx="8582088" cy="52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A3D440-66EC-831F-B91D-273235EA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96" y="609240"/>
            <a:ext cx="7982008" cy="55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861B86-7118-24F9-3380-A581CB68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653803"/>
            <a:ext cx="10239450" cy="51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35201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贝叶斯决策论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1146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朴素贝叶斯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文本分类</a:t>
            </a:r>
          </a:p>
        </p:txBody>
      </p:sp>
    </p:spTree>
    <p:extLst>
      <p:ext uri="{BB962C8B-B14F-4D97-AF65-F5344CB8AC3E}">
        <p14:creationId xmlns:p14="http://schemas.microsoft.com/office/powerpoint/2010/main" val="1253538490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3B369F-44FC-5A16-09D5-257F26A8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5" y="675916"/>
            <a:ext cx="9863210" cy="51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6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B3854-E03A-79E6-15AA-78110123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" y="480991"/>
            <a:ext cx="11544384" cy="5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7A36C3-61FC-F3E2-D6BD-2E6C626D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5" y="482011"/>
            <a:ext cx="10858579" cy="57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3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69DE9C-BB0F-236E-0CD4-68584453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7" y="408215"/>
            <a:ext cx="11261553" cy="53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2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9362A2-F97E-9E27-08E2-CEA14123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7" y="503248"/>
            <a:ext cx="11451136" cy="58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A9FCAF-5DB9-BAF7-C35D-C6E2D9DF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3" y="751437"/>
            <a:ext cx="11598093" cy="47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0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FD2715-470B-E39C-F139-2EEFE72D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7" y="641898"/>
            <a:ext cx="10258500" cy="52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0DAE88-7929-A7AC-13EA-10BF592E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09" y="485753"/>
            <a:ext cx="9510782" cy="58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7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3A8C10-ED58-5E6D-3E74-1F804DDB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38" y="591889"/>
            <a:ext cx="9158354" cy="6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6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2">
            <a:extLst>
              <a:ext uri="{FF2B5EF4-FFF2-40B4-BE49-F238E27FC236}">
                <a16:creationId xmlns:a16="http://schemas.microsoft.com/office/drawing/2014/main" id="{5E66EF9F-C79A-9626-130C-22A30214EC82}"/>
              </a:ext>
            </a:extLst>
          </p:cNvPr>
          <p:cNvSpPr/>
          <p:nvPr/>
        </p:nvSpPr>
        <p:spPr>
          <a:xfrm>
            <a:off x="2623286" y="3499759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35201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贝叶斯决策论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1146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朴素贝叶斯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文本分类</a:t>
            </a:r>
          </a:p>
        </p:txBody>
      </p:sp>
    </p:spTree>
    <p:extLst>
      <p:ext uri="{BB962C8B-B14F-4D97-AF65-F5344CB8AC3E}">
        <p14:creationId xmlns:p14="http://schemas.microsoft.com/office/powerpoint/2010/main" val="4185395857"/>
      </p:ext>
    </p:extLst>
  </p:cSld>
  <p:clrMapOvr>
    <a:masterClrMapping/>
  </p:clrMapOvr>
  <p:transition advTm="800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2">
            <a:extLst>
              <a:ext uri="{FF2B5EF4-FFF2-40B4-BE49-F238E27FC236}">
                <a16:creationId xmlns:a16="http://schemas.microsoft.com/office/drawing/2014/main" id="{7BE068B9-7E4F-C0EB-31CC-202263D03A2B}"/>
              </a:ext>
            </a:extLst>
          </p:cNvPr>
          <p:cNvSpPr/>
          <p:nvPr/>
        </p:nvSpPr>
        <p:spPr>
          <a:xfrm>
            <a:off x="2639616" y="188556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27C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微软雅黑"/>
              <a:cs typeface="+mn-cs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C7773AB-3DEF-80CD-AFA7-FD0ABBE03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932416"/>
            <a:ext cx="35201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贝叶斯决策论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4A30845-B19D-0147-5FBC-F76691D00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745738"/>
            <a:ext cx="31146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朴素贝叶斯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B6D72D50-EF66-8CB5-7605-1745DAB3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559060"/>
            <a:ext cx="26657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文本分类</a:t>
            </a:r>
          </a:p>
        </p:txBody>
      </p:sp>
    </p:spTree>
    <p:extLst>
      <p:ext uri="{BB962C8B-B14F-4D97-AF65-F5344CB8AC3E}">
        <p14:creationId xmlns:p14="http://schemas.microsoft.com/office/powerpoint/2010/main" val="1549987222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5F8080-E8A4-C5B5-E173-95CA5B81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75" y="570462"/>
            <a:ext cx="10315650" cy="49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51B4BE-5188-49E8-B213-A4DB3AA6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65" y="542904"/>
            <a:ext cx="9586983" cy="57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05E414-5D06-DBF4-2B85-2811339D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5" y="685780"/>
            <a:ext cx="10277550" cy="5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4087CF-4811-24FF-9A6D-24A2BAA6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44" y="545285"/>
            <a:ext cx="10129912" cy="57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0D9E0B-14D2-695D-6CFD-53BF6E3C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73" y="627950"/>
            <a:ext cx="10620453" cy="51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7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BA81EC-3C3E-ED7D-3892-EE26BBAE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93" y="533379"/>
            <a:ext cx="10320413" cy="57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09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D0398D-4795-0AC7-1286-F0A3940E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75" y="519091"/>
            <a:ext cx="10087049" cy="58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2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3072FB-C99A-974D-0FB4-0273487E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68" y="301343"/>
            <a:ext cx="8681047" cy="63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3AEB2F-4A34-8C07-488B-64BADA0B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1" y="578633"/>
            <a:ext cx="9441014" cy="57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3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22179D-6765-1474-7E65-068E6B93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4" y="441264"/>
            <a:ext cx="7409327" cy="569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C5E5C6-FC2B-F602-15F1-ECC21CC8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7" y="485753"/>
            <a:ext cx="8729726" cy="58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7469DD-04CA-C782-C547-F11B3540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87" y="471466"/>
            <a:ext cx="10268025" cy="59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7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154FA0-93B4-BB45-F488-E2B22ACE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55" y="752455"/>
            <a:ext cx="10615690" cy="53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02000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67</Words>
  <Application>Microsoft Office PowerPoint</Application>
  <PresentationFormat>宽屏</PresentationFormat>
  <Paragraphs>22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微软雅黑</vt:lpstr>
      <vt:lpstr>Arial</vt:lpstr>
      <vt:lpstr>helvetica</vt:lpstr>
      <vt:lpstr>Impact</vt:lpstr>
      <vt:lpstr>默认设计模板</vt:lpstr>
      <vt:lpstr>数据挖掘-贝叶斯分类  </vt:lpstr>
      <vt:lpstr>目录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陈 蕾</cp:lastModifiedBy>
  <cp:revision>3140</cp:revision>
  <cp:lastPrinted>2018-06-09T17:02:00Z</cp:lastPrinted>
  <dcterms:created xsi:type="dcterms:W3CDTF">2016-05-18T20:32:00Z</dcterms:created>
  <dcterms:modified xsi:type="dcterms:W3CDTF">2023-08-15T07:24:13Z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